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7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1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2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4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9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5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6524-1C91-4FC0-B52B-D69D07B5D441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56524-1C91-4FC0-B52B-D69D07B5D441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D2B9D-3E5A-4208-B841-6DCB29E9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7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000" t="7000" r="1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3224463"/>
            <a:ext cx="286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6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51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Print</dc:creator>
  <cp:lastModifiedBy>Print</cp:lastModifiedBy>
  <cp:revision>2</cp:revision>
  <dcterms:created xsi:type="dcterms:W3CDTF">2021-11-29T10:22:08Z</dcterms:created>
  <dcterms:modified xsi:type="dcterms:W3CDTF">2021-11-29T10:26:52Z</dcterms:modified>
</cp:coreProperties>
</file>